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C7133E3-F906-4929-8915-D087FED2A06E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2BF677-D5BD-4D3B-A120-E90CD0A7DD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133E3-F906-4929-8915-D087FED2A06E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BF677-D5BD-4D3B-A120-E90CD0A7DD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C7133E3-F906-4929-8915-D087FED2A06E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2BF677-D5BD-4D3B-A120-E90CD0A7DD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133E3-F906-4929-8915-D087FED2A06E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BF677-D5BD-4D3B-A120-E90CD0A7DD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7133E3-F906-4929-8915-D087FED2A06E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62BF677-D5BD-4D3B-A120-E90CD0A7DD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133E3-F906-4929-8915-D087FED2A06E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BF677-D5BD-4D3B-A120-E90CD0A7DD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133E3-F906-4929-8915-D087FED2A06E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BF677-D5BD-4D3B-A120-E90CD0A7DD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133E3-F906-4929-8915-D087FED2A06E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BF677-D5BD-4D3B-A120-E90CD0A7DD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7133E3-F906-4929-8915-D087FED2A06E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BF677-D5BD-4D3B-A120-E90CD0A7DD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133E3-F906-4929-8915-D087FED2A06E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BF677-D5BD-4D3B-A120-E90CD0A7DD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7133E3-F906-4929-8915-D087FED2A06E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2BF677-D5BD-4D3B-A120-E90CD0A7DDC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C7133E3-F906-4929-8915-D087FED2A06E}" type="datetimeFigureOut">
              <a:rPr lang="fr-FR" smtClean="0"/>
              <a:pPr/>
              <a:t>24/05/2013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62BF677-D5BD-4D3B-A120-E90CD0A7DD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47864" y="1196752"/>
            <a:ext cx="5525612" cy="2868168"/>
          </a:xfrm>
        </p:spPr>
        <p:txBody>
          <a:bodyPr/>
          <a:lstStyle/>
          <a:p>
            <a:pPr algn="ctr"/>
            <a:r>
              <a:rPr lang="fr-FR" dirty="0" smtClean="0"/>
              <a:t>EHPAD SAINT-MARTIN</a:t>
            </a:r>
            <a:br>
              <a:rPr lang="fr-FR" dirty="0" smtClean="0"/>
            </a:br>
            <a:r>
              <a:rPr lang="fr-FR" dirty="0" smtClean="0"/>
              <a:t>ACCUEIL DE JOUR</a:t>
            </a:r>
            <a:br>
              <a:rPr lang="fr-FR" dirty="0" smtClean="0"/>
            </a:br>
            <a:r>
              <a:rPr lang="fr-FR" dirty="0" smtClean="0"/>
              <a:t>« L’ARC-EN-CIEL »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ARC-EN-BARROIS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79912" y="5301208"/>
            <a:ext cx="5114778" cy="1101248"/>
          </a:xfrm>
        </p:spPr>
        <p:txBody>
          <a:bodyPr/>
          <a:lstStyle/>
          <a:p>
            <a:r>
              <a:rPr lang="fr-FR" dirty="0" smtClean="0"/>
              <a:t>Journée du 28 mai 2013</a:t>
            </a:r>
            <a:endParaRPr lang="fr-FR" dirty="0"/>
          </a:p>
        </p:txBody>
      </p:sp>
      <p:pic>
        <p:nvPicPr>
          <p:cNvPr id="1026" name="Picture 2" descr="C:\Documents and Settings\Direction.HEXAGONE\Bureau\ETUDE\EHPAD ARC 2_edit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8"/>
            <a:ext cx="3868284" cy="2448272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2915816" y="587625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rgbClr val="FFFF00"/>
                </a:solidFill>
              </a:rPr>
              <a:t>Combattre l’isolement de la personne et de son entourage</a:t>
            </a:r>
            <a:endParaRPr lang="fr-FR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fr-FR" dirty="0" smtClean="0"/>
              <a:t>Présentation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800" dirty="0" smtClean="0"/>
              <a:t>L’accueil de jour « L’Arc en ciel » a ouvert ses portes le 4 octobre 2010, rue Gabeur, Arc-en-Barrois. Service d’aide et de maintien à domicile pour personnes atteintes de la maladie d’Alzheimer et troubles apparentés.</a:t>
            </a:r>
          </a:p>
          <a:p>
            <a:r>
              <a:rPr lang="fr-FR" sz="1800" dirty="0" smtClean="0"/>
              <a:t>Restauration  d’un ancien logement  des instituteurs mise à disposition par la Commune d’Arc</a:t>
            </a:r>
          </a:p>
          <a:p>
            <a:r>
              <a:rPr lang="fr-FR" sz="1800" dirty="0" smtClean="0"/>
              <a:t>Nombre de place : 8</a:t>
            </a:r>
          </a:p>
          <a:p>
            <a:r>
              <a:rPr lang="fr-FR" sz="1800" dirty="0" smtClean="0"/>
              <a:t>Activité en augmentation constante (883 journées en 2012 contre 698 en 2011)</a:t>
            </a:r>
          </a:p>
          <a:p>
            <a:r>
              <a:rPr lang="fr-FR" sz="1800" dirty="0" smtClean="0"/>
              <a:t>Personnel affecté : ergothérapeute, ASG, ASH</a:t>
            </a:r>
          </a:p>
          <a:p>
            <a:r>
              <a:rPr lang="fr-FR" sz="1800" dirty="0" smtClean="0"/>
              <a:t>GMP : 446 en 2012</a:t>
            </a:r>
          </a:p>
          <a:p>
            <a:r>
              <a:rPr lang="fr-FR" sz="1800" dirty="0" smtClean="0"/>
              <a:t>Moyenne d’âge : 84 ans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fr-FR" dirty="0" smtClean="0"/>
              <a:t>MISSIONS ET 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251632"/>
          </a:xfrm>
        </p:spPr>
        <p:txBody>
          <a:bodyPr/>
          <a:lstStyle/>
          <a:p>
            <a:r>
              <a:rPr lang="fr-FR" sz="2000" dirty="0" smtClean="0"/>
              <a:t>Après de la personne :</a:t>
            </a:r>
          </a:p>
          <a:p>
            <a:pPr lvl="1"/>
            <a:r>
              <a:rPr lang="fr-FR" sz="2000" dirty="0" smtClean="0"/>
              <a:t>Offrir un accueil en journée, souple</a:t>
            </a:r>
          </a:p>
          <a:p>
            <a:pPr lvl="1"/>
            <a:r>
              <a:rPr lang="fr-FR" sz="2000" dirty="0" smtClean="0"/>
              <a:t>Allier stimulation et respect des rythmes et possibilités</a:t>
            </a:r>
          </a:p>
          <a:p>
            <a:pPr lvl="1"/>
            <a:r>
              <a:rPr lang="fr-FR" sz="2000" dirty="0" smtClean="0"/>
              <a:t>Maintenir la socialisation</a:t>
            </a:r>
          </a:p>
          <a:p>
            <a:pPr lvl="1"/>
            <a:r>
              <a:rPr lang="fr-FR" sz="2000" dirty="0" smtClean="0"/>
              <a:t>Favoriser le maintien à domicile</a:t>
            </a:r>
          </a:p>
          <a:p>
            <a:pPr lvl="1"/>
            <a:r>
              <a:rPr lang="fr-FR" sz="2000" dirty="0" smtClean="0"/>
              <a:t>Retarder les méfaits de la maladie</a:t>
            </a:r>
          </a:p>
          <a:p>
            <a:pPr lvl="1"/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22176" y="4149080"/>
            <a:ext cx="7239000" cy="22516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sz="2000" dirty="0" smtClean="0"/>
              <a:t>Après des aidants familiaux :</a:t>
            </a:r>
          </a:p>
          <a:p>
            <a:pPr lvl="1"/>
            <a:r>
              <a:rPr lang="fr-FR" sz="2000" dirty="0" smtClean="0"/>
              <a:t>Accompagner</a:t>
            </a:r>
          </a:p>
          <a:p>
            <a:pPr lvl="1"/>
            <a:r>
              <a:rPr lang="fr-FR" sz="2000" dirty="0" smtClean="0"/>
              <a:t>Soulager</a:t>
            </a:r>
          </a:p>
          <a:p>
            <a:pPr lvl="1"/>
            <a:r>
              <a:rPr lang="fr-FR" sz="2000" dirty="0" smtClean="0"/>
              <a:t>Assurer le relais dans un lieu adapté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144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fr-FR" dirty="0" smtClean="0"/>
              <a:t>SPECIFICITES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800" dirty="0" smtClean="0"/>
              <a:t>Structure au centre du village d’Arc-en-Barrois</a:t>
            </a:r>
          </a:p>
          <a:p>
            <a:r>
              <a:rPr lang="fr-FR" sz="1800" dirty="0" smtClean="0"/>
              <a:t>Fonctionne le lundi, mardi, jeudi et vendredi de 9h à 16h30</a:t>
            </a:r>
          </a:p>
          <a:p>
            <a:r>
              <a:rPr lang="fr-FR" sz="1800" dirty="0" smtClean="0"/>
              <a:t>diversité d’ateliers et animations</a:t>
            </a:r>
          </a:p>
          <a:p>
            <a:r>
              <a:rPr lang="fr-FR" sz="1800" dirty="0" smtClean="0"/>
              <a:t>Journal interne trimestriel</a:t>
            </a:r>
          </a:p>
          <a:p>
            <a:r>
              <a:rPr lang="fr-FR" sz="1800" dirty="0" smtClean="0"/>
              <a:t>Partenaire sur le projet de la « Parenthèse des aidants »</a:t>
            </a:r>
          </a:p>
          <a:p>
            <a:pPr>
              <a:buNone/>
            </a:pPr>
            <a:endParaRPr lang="fr-FR" sz="18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fr-FR" dirty="0" smtClean="0"/>
              <a:t>PROJETS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1800" dirty="0" smtClean="0"/>
          </a:p>
          <a:p>
            <a:endParaRPr lang="fr-FR" sz="1800" dirty="0" smtClean="0"/>
          </a:p>
          <a:p>
            <a:r>
              <a:rPr lang="fr-FR" sz="1800" dirty="0" smtClean="0"/>
              <a:t>Aménagement cours extérieure</a:t>
            </a:r>
          </a:p>
          <a:p>
            <a:r>
              <a:rPr lang="fr-FR" sz="1800" dirty="0" smtClean="0"/>
              <a:t>Signalétique</a:t>
            </a:r>
          </a:p>
          <a:p>
            <a:r>
              <a:rPr lang="fr-FR" sz="1800" dirty="0" smtClean="0"/>
              <a:t>Développement des activités</a:t>
            </a:r>
          </a:p>
          <a:p>
            <a:r>
              <a:rPr lang="fr-FR" sz="1800" dirty="0" smtClean="0"/>
              <a:t>Développement de la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GRAND PARDON 2012 3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2664296" cy="1836204"/>
          </a:xfrm>
          <a:prstGeom prst="rect">
            <a:avLst/>
          </a:prstGeom>
        </p:spPr>
      </p:pic>
      <p:pic>
        <p:nvPicPr>
          <p:cNvPr id="19" name="Image 18" descr="GRAND PARDON 2012 1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2564904"/>
            <a:ext cx="1923678" cy="2564904"/>
          </a:xfrm>
          <a:prstGeom prst="rect">
            <a:avLst/>
          </a:prstGeom>
        </p:spPr>
      </p:pic>
      <p:pic>
        <p:nvPicPr>
          <p:cNvPr id="20" name="Image 19" descr="GRAND PARDON 2012 12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04664"/>
            <a:ext cx="2843808" cy="2132856"/>
          </a:xfrm>
          <a:prstGeom prst="rect">
            <a:avLst/>
          </a:prstGeom>
        </p:spPr>
      </p:pic>
      <p:pic>
        <p:nvPicPr>
          <p:cNvPr id="21" name="Image 20" descr="GRAND PARDON 2012 34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4725144"/>
            <a:ext cx="2843808" cy="2132856"/>
          </a:xfrm>
          <a:prstGeom prst="rect">
            <a:avLst/>
          </a:prstGeom>
        </p:spPr>
      </p:pic>
      <p:pic>
        <p:nvPicPr>
          <p:cNvPr id="22" name="Image 21" descr="GRAND PARDON 2012 53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23928" y="1988840"/>
            <a:ext cx="1995686" cy="2660915"/>
          </a:xfrm>
          <a:prstGeom prst="rect">
            <a:avLst/>
          </a:prstGeom>
        </p:spPr>
      </p:pic>
      <p:pic>
        <p:nvPicPr>
          <p:cNvPr id="25" name="Image 24" descr="GRAND PARDON 2012 12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07904" y="4797152"/>
            <a:ext cx="3059832" cy="2294874"/>
          </a:xfrm>
          <a:prstGeom prst="rect">
            <a:avLst/>
          </a:prstGeom>
        </p:spPr>
      </p:pic>
      <p:pic>
        <p:nvPicPr>
          <p:cNvPr id="26" name="Image 25" descr="GRAND PARDON 2012 08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1520" y="2060848"/>
            <a:ext cx="3347864" cy="25108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168</TotalTime>
  <Words>118</Words>
  <Application>Microsoft Office PowerPoint</Application>
  <PresentationFormat>Affichage à l'écran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Opulent</vt:lpstr>
      <vt:lpstr>EHPAD SAINT-MARTIN ACCUEIL DE JOUR « L’ARC-EN-CIEL »  ARC-EN-BARROIS</vt:lpstr>
      <vt:lpstr>Présentation </vt:lpstr>
      <vt:lpstr>MISSIONS ET OBJECTIFS</vt:lpstr>
      <vt:lpstr>SPECIFICITES</vt:lpstr>
      <vt:lpstr>PROJETS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EHPAD SAINT-MARTIN  ARC-EN-BARROIS</dc:title>
  <dc:creator>Direction</dc:creator>
  <cp:lastModifiedBy>Florent</cp:lastModifiedBy>
  <cp:revision>8</cp:revision>
  <dcterms:created xsi:type="dcterms:W3CDTF">2013-05-23T08:38:45Z</dcterms:created>
  <dcterms:modified xsi:type="dcterms:W3CDTF">2013-05-24T10:44:48Z</dcterms:modified>
</cp:coreProperties>
</file>