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63" r:id="rId6"/>
    <p:sldId id="259" r:id="rId7"/>
    <p:sldId id="264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C7133E3-F906-4929-8915-D087FED2A06E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62BF677-D5BD-4D3B-A120-E90CD0A7DD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133E3-F906-4929-8915-D087FED2A06E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BF677-D5BD-4D3B-A120-E90CD0A7DD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C7133E3-F906-4929-8915-D087FED2A06E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62BF677-D5BD-4D3B-A120-E90CD0A7DD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133E3-F906-4929-8915-D087FED2A06E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BF677-D5BD-4D3B-A120-E90CD0A7DD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C7133E3-F906-4929-8915-D087FED2A06E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62BF677-D5BD-4D3B-A120-E90CD0A7DD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133E3-F906-4929-8915-D087FED2A06E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BF677-D5BD-4D3B-A120-E90CD0A7DD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133E3-F906-4929-8915-D087FED2A06E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BF677-D5BD-4D3B-A120-E90CD0A7DD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133E3-F906-4929-8915-D087FED2A06E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BF677-D5BD-4D3B-A120-E90CD0A7DD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C7133E3-F906-4929-8915-D087FED2A06E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BF677-D5BD-4D3B-A120-E90CD0A7DD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133E3-F906-4929-8915-D087FED2A06E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BF677-D5BD-4D3B-A120-E90CD0A7DD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133E3-F906-4929-8915-D087FED2A06E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BF677-D5BD-4D3B-A120-E90CD0A7DDC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C7133E3-F906-4929-8915-D087FED2A06E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62BF677-D5BD-4D3B-A120-E90CD0A7DD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91880" y="986804"/>
            <a:ext cx="5525612" cy="2868168"/>
          </a:xfrm>
        </p:spPr>
        <p:txBody>
          <a:bodyPr/>
          <a:lstStyle/>
          <a:p>
            <a:pPr algn="ctr"/>
            <a:r>
              <a:rPr lang="fr-FR" dirty="0" smtClean="0"/>
              <a:t>EHPAD 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DU</a:t>
            </a:r>
            <a:br>
              <a:rPr lang="fr-FR" dirty="0" smtClean="0"/>
            </a:br>
            <a:r>
              <a:rPr lang="fr-FR" dirty="0" smtClean="0"/>
              <a:t>MAIL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CHATEAUVILLAIN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79912" y="5301208"/>
            <a:ext cx="5114778" cy="1101248"/>
          </a:xfrm>
        </p:spPr>
        <p:txBody>
          <a:bodyPr/>
          <a:lstStyle/>
          <a:p>
            <a:r>
              <a:rPr lang="fr-FR" dirty="0" smtClean="0"/>
              <a:t>Journée du 28 mai 2013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4" y="2276872"/>
            <a:ext cx="3840427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rte- 52 HM H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346" y="0"/>
            <a:ext cx="6136014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573016"/>
            <a:ext cx="576064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fr-FR" dirty="0" smtClean="0"/>
              <a:t>Présentation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 smtClean="0"/>
              <a:t>L’EHPAD </a:t>
            </a:r>
            <a:r>
              <a:rPr lang="fr-FR" sz="1800" dirty="0" smtClean="0"/>
              <a:t>du Mail</a:t>
            </a:r>
            <a:r>
              <a:rPr lang="fr-FR" sz="1800" dirty="0" smtClean="0"/>
              <a:t> </a:t>
            </a:r>
            <a:r>
              <a:rPr lang="fr-FR" sz="1800" dirty="0" smtClean="0"/>
              <a:t>est un établissement public autonome, habilité à l’aide sociale, situé dans la commune </a:t>
            </a:r>
            <a:r>
              <a:rPr lang="fr-FR" sz="1800" dirty="0" smtClean="0"/>
              <a:t>de Châteauvillain, </a:t>
            </a:r>
            <a:r>
              <a:rPr lang="fr-FR" sz="1800" dirty="0" smtClean="0"/>
              <a:t>2 </a:t>
            </a:r>
            <a:r>
              <a:rPr lang="fr-FR" sz="1800" dirty="0" smtClean="0"/>
              <a:t>rue Sœur Hélène</a:t>
            </a:r>
            <a:r>
              <a:rPr lang="fr-FR" sz="1800" dirty="0" smtClean="0"/>
              <a:t>.</a:t>
            </a:r>
            <a:endParaRPr lang="fr-FR" sz="1800" dirty="0" smtClean="0"/>
          </a:p>
          <a:p>
            <a:r>
              <a:rPr lang="fr-FR" sz="1800" dirty="0" smtClean="0"/>
              <a:t>Se compose de trois bâtiments, </a:t>
            </a:r>
            <a:r>
              <a:rPr lang="fr-FR" sz="1800" dirty="0" smtClean="0"/>
              <a:t>le bâtiment central, le plus ancien, surmonté d’un petit clocheton date de 1843, une extension en 1978 et une acquisition en 1989 (Ecole des filles), soit une superficie de 2 742 m2.Réhabilitation réalisée en 1999-2001.</a:t>
            </a:r>
            <a:endParaRPr lang="fr-FR" sz="1800" dirty="0" smtClean="0"/>
          </a:p>
          <a:p>
            <a:r>
              <a:rPr lang="fr-FR" sz="1800" dirty="0" smtClean="0"/>
              <a:t>Option tarifaire : tarif partiel</a:t>
            </a:r>
          </a:p>
          <a:p>
            <a:r>
              <a:rPr lang="fr-FR" sz="1800" dirty="0" smtClean="0"/>
              <a:t>Capacité actuelle : </a:t>
            </a:r>
            <a:r>
              <a:rPr lang="fr-FR" sz="1800" dirty="0" smtClean="0"/>
              <a:t>80</a:t>
            </a:r>
            <a:r>
              <a:rPr lang="fr-FR" sz="1800" dirty="0" smtClean="0"/>
              <a:t> </a:t>
            </a:r>
            <a:r>
              <a:rPr lang="fr-FR" sz="1800" dirty="0" smtClean="0"/>
              <a:t>lits (</a:t>
            </a:r>
            <a:r>
              <a:rPr lang="fr-FR" sz="1800" dirty="0" smtClean="0"/>
              <a:t>60 </a:t>
            </a:r>
            <a:r>
              <a:rPr lang="fr-FR" sz="1800" dirty="0" smtClean="0"/>
              <a:t>chambres individuelles et </a:t>
            </a:r>
            <a:r>
              <a:rPr lang="fr-FR" sz="1800" dirty="0" smtClean="0"/>
              <a:t>10 </a:t>
            </a:r>
            <a:r>
              <a:rPr lang="fr-FR" sz="1800" dirty="0" smtClean="0"/>
              <a:t>chambres doubles). </a:t>
            </a:r>
          </a:p>
          <a:p>
            <a:r>
              <a:rPr lang="fr-FR" sz="1800" dirty="0" smtClean="0"/>
              <a:t>GMP : </a:t>
            </a:r>
            <a:r>
              <a:rPr lang="fr-FR" sz="1800" dirty="0" smtClean="0"/>
              <a:t>773 </a:t>
            </a:r>
            <a:r>
              <a:rPr lang="fr-FR" sz="1800" dirty="0" smtClean="0"/>
              <a:t>au </a:t>
            </a:r>
            <a:r>
              <a:rPr lang="fr-FR" sz="1800" dirty="0" smtClean="0"/>
              <a:t>25.04.2012</a:t>
            </a:r>
            <a:endParaRPr lang="fr-FR" sz="1800" dirty="0" smtClean="0"/>
          </a:p>
          <a:p>
            <a:r>
              <a:rPr lang="fr-FR" sz="1800" dirty="0" smtClean="0"/>
              <a:t>PMP : </a:t>
            </a:r>
            <a:r>
              <a:rPr lang="fr-FR" sz="1800" dirty="0" smtClean="0"/>
              <a:t>126 </a:t>
            </a:r>
            <a:r>
              <a:rPr lang="fr-FR" sz="1800" dirty="0" smtClean="0"/>
              <a:t>au </a:t>
            </a:r>
            <a:r>
              <a:rPr lang="fr-FR" sz="1800" dirty="0" smtClean="0"/>
              <a:t>04.11.2009</a:t>
            </a:r>
            <a:endParaRPr lang="fr-FR" sz="1800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fr-FR" dirty="0" smtClean="0"/>
              <a:t>SPECIFICITES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 smtClean="0"/>
              <a:t>Direction </a:t>
            </a:r>
            <a:r>
              <a:rPr lang="fr-FR" sz="1800" dirty="0" smtClean="0"/>
              <a:t>commune avec l’EHPAD </a:t>
            </a:r>
            <a:r>
              <a:rPr lang="fr-FR" sz="1800" dirty="0" smtClean="0"/>
              <a:t>d’Arc-en-Barrois lui </a:t>
            </a:r>
            <a:r>
              <a:rPr lang="fr-FR" sz="1800" dirty="0" smtClean="0"/>
              <a:t>confère une place privilégiée sur le territoire</a:t>
            </a:r>
          </a:p>
          <a:p>
            <a:r>
              <a:rPr lang="fr-FR" sz="1800" dirty="0" smtClean="0"/>
              <a:t>Son adhésion au groupement Sud Haute-Marne renforce sa collaboration aux divers projets médico-sociaux du sud Haut-marnais.</a:t>
            </a:r>
          </a:p>
          <a:p>
            <a:r>
              <a:rPr lang="fr-FR" sz="1800" dirty="0" smtClean="0"/>
              <a:t>Mise en place d’un logiciel de gestion globale de la prise en charge des soins et de l’accompagnement individuel des résidents.</a:t>
            </a:r>
          </a:p>
          <a:p>
            <a:r>
              <a:rPr lang="fr-FR" sz="1800" dirty="0" smtClean="0"/>
              <a:t>Blanchisserie : traitement de l’ensemble du linge des EHPAD de Châteauvillain et Arc-en-Barrois (39 tonnes en 2012)</a:t>
            </a:r>
          </a:p>
          <a:p>
            <a:r>
              <a:rPr lang="fr-FR" sz="1800" dirty="0" smtClean="0"/>
              <a:t>Cuisine satellite (réception en liaison froide des repas en provenance d’Arc-en-Barrois) </a:t>
            </a:r>
            <a:endParaRPr lang="fr-FR" sz="1800" dirty="0" smtClean="0"/>
          </a:p>
          <a:p>
            <a:r>
              <a:rPr lang="fr-FR" sz="1800" dirty="0" smtClean="0"/>
              <a:t>diversité d’ateliers et animations</a:t>
            </a:r>
          </a:p>
          <a:p>
            <a:r>
              <a:rPr lang="fr-FR" sz="1800" dirty="0" smtClean="0"/>
              <a:t>Associations et bénévoles actifs</a:t>
            </a:r>
          </a:p>
          <a:p>
            <a:pPr>
              <a:buNone/>
            </a:pPr>
            <a:endParaRPr lang="fr-FR" sz="1800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2888" y="260648"/>
            <a:ext cx="4631359" cy="61957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3491880" y="328498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26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316931" y="40488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203848" y="371703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29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203848" y="5486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491473" y="334093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2699792" y="347284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7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644008" y="386104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3995936" y="198884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179512" y="2564904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Aube : </a:t>
            </a:r>
            <a:r>
              <a:rPr lang="fr-FR" sz="1400" dirty="0" smtClean="0"/>
              <a:t>3</a:t>
            </a:r>
          </a:p>
          <a:p>
            <a:r>
              <a:rPr lang="fr-FR" sz="1400" dirty="0" smtClean="0"/>
              <a:t>Côte d’or : 2</a:t>
            </a:r>
          </a:p>
          <a:p>
            <a:r>
              <a:rPr lang="fr-FR" sz="1400" dirty="0" smtClean="0"/>
              <a:t>Nièvre : 1</a:t>
            </a:r>
          </a:p>
          <a:p>
            <a:endParaRPr lang="fr-FR" sz="1400" dirty="0" smtClean="0"/>
          </a:p>
        </p:txBody>
      </p:sp>
      <p:sp>
        <p:nvSpPr>
          <p:cNvPr id="21" name="ZoneTexte 20"/>
          <p:cNvSpPr txBox="1"/>
          <p:nvPr/>
        </p:nvSpPr>
        <p:spPr>
          <a:xfrm>
            <a:off x="0" y="260648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Recrutement des résidents</a:t>
            </a:r>
            <a:endParaRPr lang="fr-FR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519772" y="90697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4824028" y="290345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fr-FR" dirty="0" smtClean="0"/>
              <a:t>PROJETS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1800" dirty="0" smtClean="0"/>
          </a:p>
          <a:p>
            <a:endParaRPr lang="fr-FR" sz="1800" dirty="0" smtClean="0"/>
          </a:p>
          <a:p>
            <a:r>
              <a:rPr lang="fr-FR" sz="1800" dirty="0" smtClean="0"/>
              <a:t>Renouvellement de la convention tripartite</a:t>
            </a:r>
          </a:p>
          <a:p>
            <a:r>
              <a:rPr lang="fr-FR" sz="1800" dirty="0" smtClean="0"/>
              <a:t>Aménagement de la salle à manger, salle </a:t>
            </a:r>
            <a:r>
              <a:rPr lang="fr-FR" sz="1800" dirty="0" smtClean="0"/>
              <a:t>d’activité</a:t>
            </a:r>
            <a:endParaRPr lang="fr-FR" sz="1800" dirty="0" smtClean="0"/>
          </a:p>
          <a:p>
            <a:r>
              <a:rPr lang="fr-FR" sz="1800" dirty="0" smtClean="0"/>
              <a:t>Création </a:t>
            </a:r>
            <a:r>
              <a:rPr lang="fr-FR" sz="1800" dirty="0" smtClean="0"/>
              <a:t>d’un P.A.S.A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31"/>
            <a:ext cx="2354177" cy="162158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30" y="41855"/>
            <a:ext cx="2751642" cy="206373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147"/>
            <a:ext cx="3167674" cy="237575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16" y="4099536"/>
            <a:ext cx="3145239" cy="264183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2682"/>
            <a:ext cx="2490621" cy="186796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154" y="4179897"/>
            <a:ext cx="3015793" cy="256147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33217"/>
            <a:ext cx="3131840" cy="234888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57" y="1611752"/>
            <a:ext cx="2575734" cy="193180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01" y="2330113"/>
            <a:ext cx="2359232" cy="176942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9" y="3340127"/>
            <a:ext cx="2523442" cy="167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4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338</TotalTime>
  <Words>243</Words>
  <Application>Microsoft Office PowerPoint</Application>
  <PresentationFormat>Affichage à l'écran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Opulent</vt:lpstr>
      <vt:lpstr>EHPAD  DU MAIL  CHATEAUVILLAIN</vt:lpstr>
      <vt:lpstr>Présentation PowerPoint</vt:lpstr>
      <vt:lpstr>Présentation </vt:lpstr>
      <vt:lpstr>SPECIFICITES</vt:lpstr>
      <vt:lpstr>Présentation PowerPoint</vt:lpstr>
      <vt:lpstr>PROJETS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EHPAD SAINT-MARTIN  ARC-EN-BARROIS</dc:title>
  <dc:creator>Direction</dc:creator>
  <cp:lastModifiedBy>Florent</cp:lastModifiedBy>
  <cp:revision>15</cp:revision>
  <dcterms:created xsi:type="dcterms:W3CDTF">2013-05-23T08:38:45Z</dcterms:created>
  <dcterms:modified xsi:type="dcterms:W3CDTF">2013-05-24T14:04:20Z</dcterms:modified>
</cp:coreProperties>
</file>